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9E32FC-EFC8-44B1-903C-8FF762D3B98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7715A1-C70C-481A-956A-A69C11AC1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Pre-Algebra </a:t>
            </a:r>
          </a:p>
          <a:p>
            <a:r>
              <a:rPr lang="en-US" dirty="0" smtClean="0"/>
              <a:t>Mrs. Spanier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953000" y="3505200"/>
            <a:ext cx="36576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your textbook today!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6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triangle?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2-dimensional closed polygon with exactly 3 sides and 3 angles.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classify triangles?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Fill in at least 2 definitions on your GO that you already know.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give one, get one.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 at pp.234-235 to check your answers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Don’t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to draw pictures!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57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these triangles by SIDES.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219200" y="3687618"/>
            <a:ext cx="2159000" cy="558800"/>
          </a:xfrm>
          <a:prstGeom prst="triangle">
            <a:avLst>
              <a:gd name="adj" fmla="val 14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5626100" y="1738168"/>
            <a:ext cx="850900" cy="10541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524000" y="4925868"/>
            <a:ext cx="1104900" cy="977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lowchart: Merge 8"/>
          <p:cNvSpPr/>
          <p:nvPr/>
        </p:nvSpPr>
        <p:spPr>
          <a:xfrm>
            <a:off x="5626100" y="3605068"/>
            <a:ext cx="1104900" cy="1320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219200" y="1738168"/>
            <a:ext cx="1905000" cy="952500"/>
          </a:xfrm>
          <a:prstGeom prst="triangle">
            <a:avLst>
              <a:gd name="adj" fmla="val 67338"/>
            </a:avLst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2001982"/>
            <a:ext cx="26670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38825" y="4188691"/>
            <a:ext cx="212725" cy="230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566824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4188691"/>
            <a:ext cx="228600" cy="230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1887" y="3424959"/>
            <a:ext cx="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82723" y="3420341"/>
            <a:ext cx="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88473" y="3687618"/>
            <a:ext cx="26670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64748" y="3676650"/>
            <a:ext cx="133350" cy="262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7555" y="2362200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92750" y="2203450"/>
            <a:ext cx="261505" cy="10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33654" y="2590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070389" y="3708688"/>
            <a:ext cx="133350" cy="262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51759" y="408968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70389" y="407063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28800" y="406804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19770" y="253393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251488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96811" y="251229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628900" y="1969942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686050" y="2057400"/>
            <a:ext cx="247650" cy="226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76400" y="5298930"/>
            <a:ext cx="270163" cy="26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243282" y="5326928"/>
            <a:ext cx="254000" cy="175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620905" y="2590800"/>
            <a:ext cx="217920" cy="2014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925993" y="2136341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000750" y="2226251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83515" y="2290618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these triangles by ANGLES.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219200" y="3687618"/>
            <a:ext cx="2159000" cy="558800"/>
          </a:xfrm>
          <a:prstGeom prst="triangle">
            <a:avLst>
              <a:gd name="adj" fmla="val 14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5626100" y="1738168"/>
            <a:ext cx="850900" cy="10541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524000" y="4925868"/>
            <a:ext cx="1104900" cy="977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lowchart: Merge 8"/>
          <p:cNvSpPr/>
          <p:nvPr/>
        </p:nvSpPr>
        <p:spPr>
          <a:xfrm>
            <a:off x="5626100" y="3605068"/>
            <a:ext cx="1104900" cy="1320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219200" y="1738168"/>
            <a:ext cx="1905000" cy="952500"/>
          </a:xfrm>
          <a:prstGeom prst="triangle">
            <a:avLst>
              <a:gd name="adj" fmla="val 67338"/>
            </a:avLst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2001982"/>
            <a:ext cx="26670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38825" y="4188691"/>
            <a:ext cx="212725" cy="230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566824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4188691"/>
            <a:ext cx="228600" cy="230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1887" y="3424959"/>
            <a:ext cx="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82723" y="3420341"/>
            <a:ext cx="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88473" y="3687618"/>
            <a:ext cx="266700" cy="360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64748" y="3676650"/>
            <a:ext cx="133350" cy="262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7555" y="2362200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92750" y="2275032"/>
            <a:ext cx="261505" cy="10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33654" y="2590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070389" y="3708688"/>
            <a:ext cx="133350" cy="262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51759" y="408968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70389" y="407063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28800" y="406804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19770" y="253393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2514888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96811" y="2512291"/>
            <a:ext cx="0" cy="351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628900" y="1969942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686050" y="2057400"/>
            <a:ext cx="247650" cy="226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76400" y="5298930"/>
            <a:ext cx="270163" cy="26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243282" y="5326928"/>
            <a:ext cx="254000" cy="175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20905" y="2590800"/>
            <a:ext cx="217920" cy="2014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927725" y="2097375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016336" y="2204026"/>
            <a:ext cx="247650" cy="212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86400" y="2198832"/>
            <a:ext cx="261505" cy="10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Angles of a Triangle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Read Example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p.234.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Whisper the sum of any triangle’s angles to the person across from you.</a:t>
            </a:r>
          </a:p>
          <a:p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So… a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b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 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180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en-US" sz="36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are given 50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91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 is the measure of the third angle?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try the 4 problems on 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5-3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4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177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Triangles</vt:lpstr>
      <vt:lpstr>What is a triangle?</vt:lpstr>
      <vt:lpstr>How do you classify triangles?</vt:lpstr>
      <vt:lpstr>Classify these triangles by SIDES.</vt:lpstr>
      <vt:lpstr>Classify these triangles by ANGLES.</vt:lpstr>
      <vt:lpstr>Angles of a Triangle</vt:lpstr>
    </vt:vector>
  </TitlesOfParts>
  <Company>Mechanicsburg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sspanier</dc:creator>
  <cp:lastModifiedBy>sspanier</cp:lastModifiedBy>
  <cp:revision>6</cp:revision>
  <dcterms:created xsi:type="dcterms:W3CDTF">2012-10-02T16:05:28Z</dcterms:created>
  <dcterms:modified xsi:type="dcterms:W3CDTF">2013-10-04T11:39:07Z</dcterms:modified>
</cp:coreProperties>
</file>